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1" r:id="rId3"/>
    <p:sldId id="269" r:id="rId4"/>
    <p:sldId id="266" r:id="rId5"/>
    <p:sldId id="267" r:id="rId6"/>
    <p:sldId id="268" r:id="rId7"/>
  </p:sldIdLst>
  <p:sldSz cx="12801600" cy="9601200" type="A3"/>
  <p:notesSz cx="9144000" cy="6858000"/>
  <p:defaultTextStyle>
    <a:defPPr>
      <a:defRPr lang="zh-CN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92" d="100"/>
          <a:sy n="92" d="100"/>
        </p:scale>
        <p:origin x="734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8043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7929" y="4826495"/>
            <a:ext cx="3267924" cy="940774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Task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Challenges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Methods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Conclusions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1" y="4828550"/>
            <a:ext cx="1680229" cy="93336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Institute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tx1"/>
                </a:solidFill>
              </a:rPr>
              <a:t> directions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tx1"/>
                </a:solidFill>
              </a:rPr>
              <a:t> positions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Contact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8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5743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7929" y="4826495"/>
            <a:ext cx="3267924" cy="940774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Task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Challenges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Methods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Conclusions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1" y="4828550"/>
            <a:ext cx="1680229" cy="9333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Institute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directions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positions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Contact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9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5743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7929" y="4826495"/>
            <a:ext cx="3267924" cy="940774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Task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Challenges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Methods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Conclusions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1" y="4828550"/>
            <a:ext cx="1680229" cy="93336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Institute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directions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positions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Contact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95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577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7929" y="4826495"/>
            <a:ext cx="3267924" cy="940774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Task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Challenges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Methods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Conclusions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1" y="4828550"/>
            <a:ext cx="1680229" cy="9333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Institute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directions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positions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Contact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28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8043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9503" y="4826495"/>
            <a:ext cx="3266350" cy="940774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Task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Challenges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Methods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Conclusions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2" y="4828550"/>
            <a:ext cx="1680225" cy="933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Institute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tx1"/>
                </a:solidFill>
              </a:rPr>
              <a:t> directions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tx1"/>
                </a:solidFill>
              </a:rPr>
              <a:t> positions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tx1"/>
                </a:solidFill>
              </a:rPr>
              <a:t>Contact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824666" y="594911"/>
            <a:ext cx="11363063" cy="802112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38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5743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9503" y="4826495"/>
            <a:ext cx="3266350" cy="940774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Task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Challenges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Methods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Conclusions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1" y="4828550"/>
            <a:ext cx="1681801" cy="9333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Institute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directions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positions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Contact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754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5743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9503" y="4826495"/>
            <a:ext cx="3266350" cy="940774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Task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Challenges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Methods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Conclusions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1" y="4828550"/>
            <a:ext cx="1681801" cy="93336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Institute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directions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positions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Contact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19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78840" y="627961"/>
            <a:ext cx="6315174" cy="1155940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lang="zh-CN" altLang="en-US" sz="3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400"/>
              </a:spcBef>
              <a:buFont typeface="Arial" panose="020B0604020202020204" pitchFamily="34" charset="0"/>
            </a:pPr>
            <a:r>
              <a:rPr lang="en-US" altLang="zh-CN" dirty="0" smtClean="0"/>
              <a:t>Click to add paper title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838" y="1782065"/>
            <a:ext cx="6315174" cy="937266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authors</a:t>
            </a:r>
            <a:endParaRPr lang="zh-CN" altLang="en-US" dirty="0" smtClean="0"/>
          </a:p>
        </p:txBody>
      </p:sp>
      <p:sp>
        <p:nvSpPr>
          <p:cNvPr id="11" name="文本占位符 8"/>
          <p:cNvSpPr>
            <a:spLocks noGrp="1"/>
          </p:cNvSpPr>
          <p:nvPr>
            <p:ph type="body" sz="quarter" idx="12" hasCustomPrompt="1"/>
          </p:nvPr>
        </p:nvSpPr>
        <p:spPr>
          <a:xfrm>
            <a:off x="2549546" y="2719331"/>
            <a:ext cx="4641310" cy="588867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4" name="文本占位符 8"/>
          <p:cNvSpPr>
            <a:spLocks noGrp="1"/>
          </p:cNvSpPr>
          <p:nvPr>
            <p:ph type="body" sz="quarter" idx="15" hasCustomPrompt="1"/>
          </p:nvPr>
        </p:nvSpPr>
        <p:spPr>
          <a:xfrm>
            <a:off x="2549546" y="3309089"/>
            <a:ext cx="4641310" cy="602994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6" name="文本占位符 8"/>
          <p:cNvSpPr>
            <a:spLocks noGrp="1"/>
          </p:cNvSpPr>
          <p:nvPr>
            <p:ph type="body" sz="quarter" idx="17" hasCustomPrompt="1"/>
          </p:nvPr>
        </p:nvSpPr>
        <p:spPr>
          <a:xfrm>
            <a:off x="2549546" y="3912084"/>
            <a:ext cx="4641310" cy="916466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17" name="文本占位符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830" y="4826495"/>
            <a:ext cx="6312025" cy="2455770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Click to add Framework</a:t>
            </a:r>
            <a:endParaRPr lang="zh-CN" altLang="en-US" dirty="0" smtClean="0"/>
          </a:p>
        </p:txBody>
      </p:sp>
      <p:sp>
        <p:nvSpPr>
          <p:cNvPr id="19" name="文本占位符 8"/>
          <p:cNvSpPr>
            <a:spLocks noGrp="1"/>
          </p:cNvSpPr>
          <p:nvPr>
            <p:ph type="body" sz="quarter" idx="20" hasCustomPrompt="1"/>
          </p:nvPr>
        </p:nvSpPr>
        <p:spPr>
          <a:xfrm>
            <a:off x="2549546" y="7282265"/>
            <a:ext cx="4641309" cy="1292126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 hasCustomPrompt="1"/>
          </p:nvPr>
        </p:nvSpPr>
        <p:spPr>
          <a:xfrm>
            <a:off x="7187701" y="627961"/>
            <a:ext cx="4949729" cy="2091370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author photos</a:t>
            </a:r>
            <a:endParaRPr lang="zh-CN" altLang="en-US" dirty="0"/>
          </a:p>
        </p:txBody>
      </p:sp>
      <p:sp>
        <p:nvSpPr>
          <p:cNvPr id="23" name="图片占位符 21"/>
          <p:cNvSpPr>
            <a:spLocks noGrp="1"/>
          </p:cNvSpPr>
          <p:nvPr>
            <p:ph type="pic" sz="quarter" idx="22" hasCustomPrompt="1"/>
          </p:nvPr>
        </p:nvSpPr>
        <p:spPr>
          <a:xfrm>
            <a:off x="7187702" y="2721386"/>
            <a:ext cx="4948152" cy="2109437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altLang="zh-CN" dirty="0" smtClean="0"/>
              <a:t>Click to add institute photos</a:t>
            </a:r>
          </a:p>
        </p:txBody>
      </p:sp>
      <p:sp>
        <p:nvSpPr>
          <p:cNvPr id="25" name="文本占位符 8"/>
          <p:cNvSpPr>
            <a:spLocks noGrp="1"/>
          </p:cNvSpPr>
          <p:nvPr>
            <p:ph type="body" sz="quarter" idx="24" hasCustomPrompt="1"/>
          </p:nvPr>
        </p:nvSpPr>
        <p:spPr>
          <a:xfrm>
            <a:off x="8869501" y="4826495"/>
            <a:ext cx="3266351" cy="940774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7" name="文本占位符 8"/>
          <p:cNvSpPr>
            <a:spLocks noGrp="1"/>
          </p:cNvSpPr>
          <p:nvPr>
            <p:ph type="body" sz="quarter" idx="26" hasCustomPrompt="1"/>
          </p:nvPr>
        </p:nvSpPr>
        <p:spPr>
          <a:xfrm>
            <a:off x="8871083" y="5758001"/>
            <a:ext cx="3264769" cy="949400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29" name="文本占位符 8"/>
          <p:cNvSpPr>
            <a:spLocks noGrp="1"/>
          </p:cNvSpPr>
          <p:nvPr>
            <p:ph type="body" sz="quarter" idx="28" hasCustomPrompt="1"/>
          </p:nvPr>
        </p:nvSpPr>
        <p:spPr>
          <a:xfrm>
            <a:off x="8869504" y="6689091"/>
            <a:ext cx="3266348" cy="951792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31" name="文本占位符 8"/>
          <p:cNvSpPr>
            <a:spLocks noGrp="1"/>
          </p:cNvSpPr>
          <p:nvPr>
            <p:ph type="body" sz="quarter" idx="30" hasCustomPrompt="1"/>
          </p:nvPr>
        </p:nvSpPr>
        <p:spPr>
          <a:xfrm>
            <a:off x="8869504" y="7640882"/>
            <a:ext cx="3263140" cy="933481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marR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 smtClean="0"/>
              <a:t>Click to add text</a:t>
            </a:r>
            <a:endParaRPr lang="zh-CN" altLang="en-US" dirty="0" smtClean="0"/>
          </a:p>
        </p:txBody>
      </p:sp>
      <p:sp>
        <p:nvSpPr>
          <p:cNvPr id="8" name="矩形 7"/>
          <p:cNvSpPr/>
          <p:nvPr userDrawn="1"/>
        </p:nvSpPr>
        <p:spPr>
          <a:xfrm>
            <a:off x="878835" y="2721386"/>
            <a:ext cx="1670711" cy="5868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Task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3" name="矩形 32"/>
          <p:cNvSpPr/>
          <p:nvPr userDrawn="1"/>
        </p:nvSpPr>
        <p:spPr>
          <a:xfrm>
            <a:off x="878835" y="3308198"/>
            <a:ext cx="1670711" cy="6039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Challenges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4" name="矩形 33"/>
          <p:cNvSpPr/>
          <p:nvPr userDrawn="1"/>
        </p:nvSpPr>
        <p:spPr>
          <a:xfrm>
            <a:off x="878834" y="3909812"/>
            <a:ext cx="1670712" cy="9166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Methods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5" name="矩形 34"/>
          <p:cNvSpPr/>
          <p:nvPr userDrawn="1"/>
        </p:nvSpPr>
        <p:spPr>
          <a:xfrm>
            <a:off x="878833" y="7277912"/>
            <a:ext cx="1670713" cy="12964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Conclusions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>
            <a:off x="7187701" y="4828550"/>
            <a:ext cx="1681801" cy="9333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Institute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>
            <a:off x="7187701" y="5761911"/>
            <a:ext cx="1683381" cy="9456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Research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directions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>
            <a:off x="7187701" y="6684625"/>
            <a:ext cx="1681802" cy="9562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Opening</a:t>
            </a:r>
            <a:r>
              <a:rPr lang="en-US" altLang="zh-CN" sz="2400" baseline="0" dirty="0" smtClean="0">
                <a:solidFill>
                  <a:schemeClr val="bg1"/>
                </a:solidFill>
              </a:rPr>
              <a:t> positions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>
            <a:off x="7187701" y="7640882"/>
            <a:ext cx="1681802" cy="9310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2400" dirty="0" smtClean="0">
                <a:solidFill>
                  <a:schemeClr val="bg1"/>
                </a:solidFill>
              </a:rPr>
              <a:t>Contact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BAA3E-A10E-4CCE-9692-05795DF69160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C70C-08B5-4C4E-8B2C-966535B99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5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p:timing>
    <p:tnLst>
      <p:par>
        <p:cTn id="1" dur="indefinite" restart="never" nodeType="tmRoot"/>
      </p:par>
    </p:tnLst>
  </p:timing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3" name="图片占位符 2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24" name="文本占位符 2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328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VAE-based Domain Adaptation for Speaker Verification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err="1"/>
              <a:t>Xueyi</a:t>
            </a:r>
            <a:r>
              <a:rPr lang="en-US" altLang="zh-CN" dirty="0"/>
              <a:t> Wang, Lantian Li, Dong Wang</a:t>
            </a:r>
          </a:p>
          <a:p>
            <a:r>
              <a:rPr lang="en-US" altLang="zh-CN" sz="1800" dirty="0"/>
              <a:t>CSLT, Tsinghua </a:t>
            </a:r>
            <a:r>
              <a:rPr lang="en-US" altLang="zh-CN" sz="1800" dirty="0" smtClean="0"/>
              <a:t>University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/>
              <a:t>Speaker </a:t>
            </a:r>
            <a:r>
              <a:rPr lang="en-US" altLang="zh-CN" dirty="0" smtClean="0"/>
              <a:t>Recognition</a:t>
            </a:r>
            <a:endParaRPr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CN" dirty="0"/>
              <a:t>Adapt x-vector to a new </a:t>
            </a:r>
            <a:r>
              <a:rPr lang="en-US" altLang="zh-CN" dirty="0" smtClean="0"/>
              <a:t>domain</a:t>
            </a:r>
            <a:endParaRPr lang="en-US" altLang="zh-CN" dirty="0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/>
              <a:t>1. A VAE-based distribution normalization.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/>
              <a:t>2. Adapt to new domains based on the VAE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 smtClean="0"/>
              <a:t>1. VAE </a:t>
            </a:r>
            <a:r>
              <a:rPr lang="en-US" altLang="zh-CN" dirty="0"/>
              <a:t>can project unconstrained distribution </a:t>
            </a:r>
            <a:endParaRPr lang="en-US" altLang="zh-CN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 smtClean="0"/>
              <a:t>of </a:t>
            </a:r>
            <a:r>
              <a:rPr lang="en-US" altLang="zh-CN" dirty="0"/>
              <a:t>x-vector to a Gaussian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/>
              <a:t>2. Adaptation based on VAE can improve performance in an unsupervised way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3" name="图片占位符 2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24" name="文本占位符 23"/>
          <p:cNvSpPr>
            <a:spLocks noGrp="1"/>
          </p:cNvSpPr>
          <p:nvPr>
            <p:ph type="body" sz="quarter" idx="24"/>
          </p:nvPr>
        </p:nvSpPr>
        <p:spPr>
          <a:xfrm>
            <a:off x="8869504" y="4826495"/>
            <a:ext cx="3266348" cy="940774"/>
          </a:xfrm>
        </p:spPr>
        <p:txBody>
          <a:bodyPr/>
          <a:lstStyle/>
          <a:p>
            <a:r>
              <a:rPr lang="en-US" altLang="zh-CN" dirty="0"/>
              <a:t>Center for Speech and language Technologies (CSLT), Tsinghua </a:t>
            </a:r>
            <a:r>
              <a:rPr lang="en-US" altLang="zh-CN" dirty="0" smtClean="0"/>
              <a:t>University</a:t>
            </a:r>
            <a:endParaRPr lang="en-US" altLang="zh-CN" dirty="0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altLang="zh-CN" dirty="0"/>
              <a:t>Speech and language </a:t>
            </a:r>
            <a:r>
              <a:rPr lang="en-US" altLang="zh-CN" dirty="0" smtClean="0"/>
              <a:t>processing</a:t>
            </a:r>
            <a:endParaRPr lang="zh-CN" altLang="en-US" dirty="0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altLang="zh-CN" dirty="0"/>
              <a:t>Master/</a:t>
            </a:r>
            <a:r>
              <a:rPr lang="en-US" altLang="zh-CN" dirty="0" err="1"/>
              <a:t>Phd</a:t>
            </a:r>
            <a:r>
              <a:rPr lang="en-US" altLang="zh-CN" dirty="0"/>
              <a:t> candidates, Post-doc fellows, Interns with collaborative </a:t>
            </a:r>
            <a:r>
              <a:rPr lang="en-US" altLang="zh-CN" dirty="0" smtClean="0"/>
              <a:t>supervision</a:t>
            </a:r>
            <a:endParaRPr lang="zh-CN" altLang="en-US" dirty="0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altLang="zh-CN" dirty="0" smtClean="0"/>
              <a:t>pengyt@cslt.org</a:t>
            </a:r>
            <a:endParaRPr lang="en-US" altLang="zh-CN" dirty="0"/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285" y="4920900"/>
            <a:ext cx="5845114" cy="2196693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8145" y="660157"/>
            <a:ext cx="1578258" cy="2026978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7337" y="665442"/>
            <a:ext cx="1629159" cy="2026978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31" name="Picture 4" descr="https://ss0.bdstatic.com/70cFuHSh_Q1YnxGkpoWK1HF6hhy/it/u=2963458218,1745555870&amp;fm=26&amp;gp=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475" y="2779052"/>
            <a:ext cx="2780606" cy="1996475"/>
          </a:xfrm>
          <a:prstGeom prst="rect">
            <a:avLst/>
          </a:prstGeom>
          <a:solidFill>
            <a:srgbClr val="00B0F0"/>
          </a:solidFill>
        </p:spPr>
      </p:pic>
    </p:spTree>
    <p:extLst>
      <p:ext uri="{BB962C8B-B14F-4D97-AF65-F5344CB8AC3E}">
        <p14:creationId xmlns:p14="http://schemas.microsoft.com/office/powerpoint/2010/main" val="329544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3" name="图片占位符 2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24" name="文本占位符 2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36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VAE-based Domain Adaptation for Speaker Verification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err="1"/>
              <a:t>Xueyi</a:t>
            </a:r>
            <a:r>
              <a:rPr lang="en-US" altLang="zh-CN" dirty="0"/>
              <a:t> Wang, Lantian Li, Dong Wang</a:t>
            </a:r>
          </a:p>
          <a:p>
            <a:r>
              <a:rPr lang="en-US" altLang="zh-CN" sz="1800" dirty="0"/>
              <a:t>CSLT, Tsinghua </a:t>
            </a:r>
            <a:r>
              <a:rPr lang="en-US" altLang="zh-CN" sz="1800" dirty="0" smtClean="0"/>
              <a:t>University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/>
              <a:t>Speaker </a:t>
            </a:r>
            <a:r>
              <a:rPr lang="en-US" altLang="zh-CN" dirty="0" smtClean="0"/>
              <a:t>Recognition</a:t>
            </a:r>
            <a:endParaRPr lang="zh-CN" altLang="en-US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CN" dirty="0"/>
              <a:t>Adapt x-vector to a new </a:t>
            </a:r>
            <a:r>
              <a:rPr lang="en-US" altLang="zh-CN" dirty="0" smtClean="0"/>
              <a:t>domain</a:t>
            </a:r>
            <a:endParaRPr lang="en-US" altLang="zh-CN" dirty="0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/>
              <a:t>1. A VAE-based distribution normalization.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/>
              <a:t>2. Adapt to new domains based on the VAE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 smtClean="0"/>
              <a:t>1. VAE </a:t>
            </a:r>
            <a:r>
              <a:rPr lang="en-US" altLang="zh-CN" dirty="0"/>
              <a:t>can project unconstrained </a:t>
            </a:r>
            <a:r>
              <a:rPr lang="en-US" altLang="zh-CN" dirty="0" smtClean="0"/>
              <a:t>distribution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 smtClean="0"/>
              <a:t>of </a:t>
            </a:r>
            <a:r>
              <a:rPr lang="en-US" altLang="zh-CN" dirty="0"/>
              <a:t>x-vector to a Gaussian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dirty="0"/>
              <a:t>2. Adaptation based on VAE can improve performance in an unsupervised way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3" name="图片占位符 2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24" name="文本占位符 2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altLang="zh-CN" dirty="0"/>
              <a:t>Center for Speech and language Technologies (CSLT), Tsinghua </a:t>
            </a:r>
            <a:r>
              <a:rPr lang="en-US" altLang="zh-CN" dirty="0" smtClean="0"/>
              <a:t>University</a:t>
            </a:r>
            <a:endParaRPr lang="en-US" altLang="zh-CN" dirty="0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altLang="zh-CN" dirty="0"/>
              <a:t>Speech and language </a:t>
            </a:r>
            <a:r>
              <a:rPr lang="en-US" altLang="zh-CN" dirty="0" smtClean="0"/>
              <a:t>processing</a:t>
            </a:r>
            <a:endParaRPr lang="zh-CN" altLang="en-US" dirty="0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altLang="zh-CN" dirty="0"/>
              <a:t>Master/</a:t>
            </a:r>
            <a:r>
              <a:rPr lang="en-US" altLang="zh-CN" dirty="0" err="1"/>
              <a:t>Phd</a:t>
            </a:r>
            <a:r>
              <a:rPr lang="en-US" altLang="zh-CN" dirty="0"/>
              <a:t> candidates, Post-doc fellows, Interns with collaborative </a:t>
            </a:r>
            <a:r>
              <a:rPr lang="en-US" altLang="zh-CN" dirty="0" smtClean="0"/>
              <a:t>supervision</a:t>
            </a:r>
            <a:endParaRPr lang="zh-CN" altLang="en-US" dirty="0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altLang="zh-CN" dirty="0" smtClean="0"/>
              <a:t>pengyt@cslt.org</a:t>
            </a:r>
            <a:endParaRPr lang="en-US" altLang="zh-CN" dirty="0"/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285" y="4920900"/>
            <a:ext cx="5845114" cy="2196693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8145" y="660157"/>
            <a:ext cx="1578258" cy="2026978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7337" y="665442"/>
            <a:ext cx="1629159" cy="2026978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31" name="Picture 4" descr="https://ss0.bdstatic.com/70cFuHSh_Q1YnxGkpoWK1HF6hhy/it/u=2963458218,1745555870&amp;fm=26&amp;gp=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475" y="2779052"/>
            <a:ext cx="2780606" cy="1996475"/>
          </a:xfrm>
          <a:prstGeom prst="rect">
            <a:avLst/>
          </a:prstGeom>
          <a:solidFill>
            <a:srgbClr val="00B0F0"/>
          </a:solidFill>
        </p:spPr>
      </p:pic>
    </p:spTree>
    <p:extLst>
      <p:ext uri="{BB962C8B-B14F-4D97-AF65-F5344CB8AC3E}">
        <p14:creationId xmlns:p14="http://schemas.microsoft.com/office/powerpoint/2010/main" val="233199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3" name="图片占位符 2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24" name="文本占位符 2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6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2" name="图片占位符 2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3" name="图片占位符 2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24" name="文本占位符 2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8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192</Words>
  <Application>Microsoft Office PowerPoint</Application>
  <PresentationFormat>A3 纸张(297x420 毫米)</PresentationFormat>
  <Paragraphs>28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PowerPoint 演示文稿</vt:lpstr>
      <vt:lpstr>VAE-based Domain Adaptation for Speaker Verification</vt:lpstr>
      <vt:lpstr>PowerPoint 演示文稿</vt:lpstr>
      <vt:lpstr>VAE-based Domain Adaptation for Speaker Verification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wangd</dc:creator>
  <cp:lastModifiedBy>wangd</cp:lastModifiedBy>
  <cp:revision>346</cp:revision>
  <dcterms:created xsi:type="dcterms:W3CDTF">2019-10-28T06:27:15Z</dcterms:created>
  <dcterms:modified xsi:type="dcterms:W3CDTF">2019-11-03T13:09:25Z</dcterms:modified>
</cp:coreProperties>
</file>